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42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90" r:id="rId24"/>
    <p:sldId id="291" r:id="rId25"/>
    <p:sldId id="277" r:id="rId26"/>
    <p:sldId id="278" r:id="rId27"/>
    <p:sldId id="280" r:id="rId28"/>
    <p:sldId id="281" r:id="rId29"/>
    <p:sldId id="283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97"/>
    <a:srgbClr val="FF99CC"/>
    <a:srgbClr val="0000CC"/>
    <a:srgbClr val="FF8225"/>
    <a:srgbClr val="FF2549"/>
    <a:srgbClr val="5DD5FF"/>
    <a:srgbClr val="003635"/>
    <a:srgbClr val="9EFF29"/>
    <a:srgbClr val="C80064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5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5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2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8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6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53076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1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954" y="1755059"/>
            <a:ext cx="7049730" cy="1659188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کار در محیط اسکای روم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ویژه دبیران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13015" y="464561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21240" y="976045"/>
            <a:ext cx="554804" cy="1047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6450" y="1733649"/>
            <a:ext cx="478775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برای اینکه صدای دیگران را بشنوید مطمئن باشید که این گزینه فعال است. فعال بودن یعنی خطی آبی رنگ زیر شمایل آن کشیده شده است</a:t>
            </a:r>
            <a:endParaRPr lang="fa-IR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13015" y="464561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29465" y="1028647"/>
            <a:ext cx="554804" cy="10479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628" y="1801167"/>
            <a:ext cx="478775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میکروفن شما که در این حال فعال است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اگر روی علامت میکروفن خطی کشیده شده بود به معنی عدم فعال بودن آن می باشد.</a:t>
            </a:r>
            <a:endParaRPr lang="fa-IR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13015" y="464561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058238" y="878925"/>
            <a:ext cx="226032" cy="11976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0145" y="1854221"/>
            <a:ext cx="478775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وبکم( دوربین کامپیوتر):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اگر تمایل داشتید تصویر شما دیده شود این گزینه را فعال نمایید.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اگر پیغامی مبنی بر اجازه خواستن(</a:t>
            </a:r>
            <a:r>
              <a:rPr lang="en-US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Allow</a:t>
            </a:r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)برای شما به نمایش در آمد، در صورت تمایل به فعال سازی وبکم آن را تایید و مجاز کنید.</a:t>
            </a:r>
            <a:endParaRPr lang="fa-IR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13015" y="464561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6593" y="904127"/>
            <a:ext cx="431515" cy="11198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0145" y="1854221"/>
            <a:ext cx="478775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به اشتراک گذاری دسکتاپ: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با فعال کردن این گزینه صفحه دسکتاپ شما به فراگیران نمایش داده می شود.</a:t>
            </a:r>
          </a:p>
        </p:txBody>
      </p:sp>
    </p:spTree>
    <p:extLst>
      <p:ext uri="{BB962C8B-B14F-4D97-AF65-F5344CB8AC3E}">
        <p14:creationId xmlns:p14="http://schemas.microsoft.com/office/powerpoint/2010/main" val="42460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13015" y="464561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818526" y="1013543"/>
            <a:ext cx="955497" cy="14682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0145" y="1854221"/>
            <a:ext cx="47877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تخته: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با انتخاب این گزینه تخته برای شما فعال می شود .</a:t>
            </a:r>
          </a:p>
        </p:txBody>
      </p:sp>
    </p:spTree>
    <p:extLst>
      <p:ext uri="{BB962C8B-B14F-4D97-AF65-F5344CB8AC3E}">
        <p14:creationId xmlns:p14="http://schemas.microsoft.com/office/powerpoint/2010/main" val="4279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441790"/>
            <a:ext cx="8609744" cy="4253500"/>
          </a:xfrm>
        </p:spPr>
      </p:pic>
      <p:sp>
        <p:nvSpPr>
          <p:cNvPr id="5" name="Rectangle 4"/>
          <p:cNvSpPr/>
          <p:nvPr/>
        </p:nvSpPr>
        <p:spPr>
          <a:xfrm>
            <a:off x="1744038" y="72458"/>
            <a:ext cx="538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فعال سازی تخته</a:t>
            </a:r>
            <a:endParaRPr lang="fa-IR" sz="2000" dirty="0">
              <a:solidFill>
                <a:srgbClr val="7030A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3983" y="1690412"/>
            <a:ext cx="2743198" cy="369332"/>
            <a:chOff x="523983" y="1690412"/>
            <a:chExt cx="2743198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23983" y="1746609"/>
              <a:ext cx="1027415" cy="10895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284270" y="1690412"/>
              <a:ext cx="19829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fa-IR" b="1" dirty="0" smtClean="0">
                  <a:solidFill>
                    <a:srgbClr val="FF0D97"/>
                  </a:solidFill>
                  <a:cs typeface="B Nazanin" panose="00000400000000000000" pitchFamily="2" charset="-78"/>
                </a:rPr>
                <a:t>قلم یا مداد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3983" y="2353551"/>
            <a:ext cx="2743198" cy="369332"/>
            <a:chOff x="523983" y="2353551"/>
            <a:chExt cx="2743198" cy="36933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523983" y="2409748"/>
              <a:ext cx="1027415" cy="108957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284270" y="2353551"/>
              <a:ext cx="19829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fa-IR" b="1" dirty="0" smtClean="0">
                  <a:solidFill>
                    <a:srgbClr val="FF0D97"/>
                  </a:solidFill>
                  <a:cs typeface="B Nazanin" panose="00000400000000000000" pitchFamily="2" charset="-78"/>
                </a:rPr>
                <a:t>تایپ متن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3983" y="2657103"/>
            <a:ext cx="2743198" cy="995828"/>
            <a:chOff x="523983" y="2657103"/>
            <a:chExt cx="2743198" cy="995828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523983" y="2657103"/>
              <a:ext cx="1169542" cy="56481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84270" y="3006600"/>
              <a:ext cx="19829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fa-IR" b="1" dirty="0" smtClean="0">
                  <a:solidFill>
                    <a:srgbClr val="FF0D97"/>
                  </a:solidFill>
                  <a:cs typeface="B Nazanin" panose="00000400000000000000" pitchFamily="2" charset="-78"/>
                </a:rPr>
                <a:t>پاک کردن متن و نوشته ها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1724" y="3448753"/>
            <a:ext cx="2774020" cy="986304"/>
            <a:chOff x="501724" y="3448753"/>
            <a:chExt cx="2774020" cy="986304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501724" y="3448753"/>
              <a:ext cx="1169542" cy="56481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292833" y="3788726"/>
              <a:ext cx="19829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rtl="1"/>
              <a:r>
                <a:rPr lang="fa-IR" b="1" dirty="0" smtClean="0">
                  <a:solidFill>
                    <a:srgbClr val="FF0D97"/>
                  </a:solidFill>
                  <a:cs typeface="B Nazanin" panose="00000400000000000000" pitchFamily="2" charset="-78"/>
                </a:rPr>
                <a:t>جا به جایی تخته با دست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441790"/>
            <a:ext cx="8609744" cy="4253500"/>
          </a:xfrm>
        </p:spPr>
      </p:pic>
      <p:sp>
        <p:nvSpPr>
          <p:cNvPr id="5" name="Rectangle 4"/>
          <p:cNvSpPr/>
          <p:nvPr/>
        </p:nvSpPr>
        <p:spPr>
          <a:xfrm>
            <a:off x="1744038" y="72458"/>
            <a:ext cx="538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فعال سازی تخته</a:t>
            </a:r>
            <a:endParaRPr lang="fa-IR" sz="20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0629" y="1855567"/>
            <a:ext cx="1090770" cy="13734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84270" y="1690412"/>
            <a:ext cx="19829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هایلایت کردن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0629" y="2183719"/>
            <a:ext cx="977753" cy="21315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84270" y="2353551"/>
            <a:ext cx="19829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رسم اشکال هندسی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0629" y="3367299"/>
            <a:ext cx="1090771" cy="4494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72108" y="3234360"/>
            <a:ext cx="23425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نمایش بهترین حالت نمایش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60630" y="4115170"/>
            <a:ext cx="1283408" cy="8566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84270" y="3987802"/>
            <a:ext cx="211818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نمایش تمام صفحه تخته</a:t>
            </a:r>
          </a:p>
        </p:txBody>
      </p:sp>
    </p:spTree>
    <p:extLst>
      <p:ext uri="{BB962C8B-B14F-4D97-AF65-F5344CB8AC3E}">
        <p14:creationId xmlns:p14="http://schemas.microsoft.com/office/powerpoint/2010/main" val="1805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7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4" y="758987"/>
            <a:ext cx="4252613" cy="2650732"/>
          </a:xfrm>
        </p:spPr>
      </p:pic>
      <p:sp>
        <p:nvSpPr>
          <p:cNvPr id="5" name="Rectangle 4"/>
          <p:cNvSpPr/>
          <p:nvPr/>
        </p:nvSpPr>
        <p:spPr>
          <a:xfrm>
            <a:off x="1744038" y="72458"/>
            <a:ext cx="538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نوشتن با ابزار قلم، تغییر رنگ و سایز قلم</a:t>
            </a:r>
            <a:endParaRPr lang="fa-IR" sz="2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68" y="1797934"/>
            <a:ext cx="4549140" cy="27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15063"/>
            <a:ext cx="7273077" cy="4074676"/>
          </a:xfrm>
        </p:spPr>
      </p:pic>
      <p:sp>
        <p:nvSpPr>
          <p:cNvPr id="5" name="Rectangle 4"/>
          <p:cNvSpPr/>
          <p:nvPr/>
        </p:nvSpPr>
        <p:spPr>
          <a:xfrm>
            <a:off x="1744038" y="72458"/>
            <a:ext cx="538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تایپ کردن با ابزار نوشتن متن</a:t>
            </a:r>
            <a:endParaRPr lang="fa-I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4623"/>
          <a:stretch/>
        </p:blipFill>
        <p:spPr>
          <a:xfrm>
            <a:off x="176972" y="214953"/>
            <a:ext cx="8835775" cy="42410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39766" y="758987"/>
            <a:ext cx="534258" cy="17228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0145" y="1854221"/>
            <a:ext cx="478775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فایل: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با انتخاب این گزینه شما می توانید فایل های خود را( عکس، پاورپوینت، پی دی اف، فیلم و صدا را آپلود نمایید.)</a:t>
            </a:r>
          </a:p>
        </p:txBody>
      </p:sp>
    </p:spTree>
    <p:extLst>
      <p:ext uri="{BB962C8B-B14F-4D97-AF65-F5344CB8AC3E}">
        <p14:creationId xmlns:p14="http://schemas.microsoft.com/office/powerpoint/2010/main" val="5688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3" y="143839"/>
            <a:ext cx="7849456" cy="4643917"/>
          </a:xfrm>
        </p:spPr>
      </p:pic>
    </p:spTree>
    <p:extLst>
      <p:ext uri="{BB962C8B-B14F-4D97-AF65-F5344CB8AC3E}">
        <p14:creationId xmlns:p14="http://schemas.microsoft.com/office/powerpoint/2010/main" val="17067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811658"/>
            <a:ext cx="8443102" cy="3883632"/>
          </a:xfrm>
        </p:spPr>
      </p:pic>
      <p:sp>
        <p:nvSpPr>
          <p:cNvPr id="5" name="Rectangle 4"/>
          <p:cNvSpPr/>
          <p:nvPr/>
        </p:nvSpPr>
        <p:spPr>
          <a:xfrm>
            <a:off x="1334382" y="267667"/>
            <a:ext cx="5951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انتخاب گزینه فایل پنجره زیر برای شما نمایش داده می شود</a:t>
            </a:r>
            <a:endParaRPr lang="fa-IR" sz="20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77399" y="2649353"/>
            <a:ext cx="2774021" cy="40519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0145" y="1854221"/>
            <a:ext cx="17774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لیست فایل هایی که قبلا آپلود کرده اید در اینجا به نمایش در می آید.</a:t>
            </a:r>
          </a:p>
          <a:p>
            <a:pPr algn="ctr" rtl="1"/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فعلا فایلی وجود ندارد</a:t>
            </a:r>
          </a:p>
        </p:txBody>
      </p:sp>
    </p:spTree>
    <p:extLst>
      <p:ext uri="{BB962C8B-B14F-4D97-AF65-F5344CB8AC3E}">
        <p14:creationId xmlns:p14="http://schemas.microsoft.com/office/powerpoint/2010/main" val="12251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4" y="625423"/>
            <a:ext cx="8726313" cy="382469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167847" y="1854221"/>
            <a:ext cx="2763749" cy="132049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3161" y="2312496"/>
            <a:ext cx="177742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این گزینه جهت پخش مستقیم ویدئو و صدا به کار می رود.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بدون نیاز به آپلود و اشغال حجم و فضا</a:t>
            </a:r>
          </a:p>
        </p:txBody>
      </p:sp>
    </p:spTree>
    <p:extLst>
      <p:ext uri="{BB962C8B-B14F-4D97-AF65-F5344CB8AC3E}">
        <p14:creationId xmlns:p14="http://schemas.microsoft.com/office/powerpoint/2010/main" val="2962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0" y="624012"/>
            <a:ext cx="8492365" cy="3783601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5257249" y="2013735"/>
            <a:ext cx="845600" cy="5901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6760" y="2526336"/>
            <a:ext cx="17774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بر روی این گزینه کلیک می نماییم و ویدئو یا صوت مورد نظر را انتخاب و سپس گزینه </a:t>
            </a:r>
            <a:r>
              <a:rPr lang="en-US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open</a:t>
            </a:r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 را می زنیم.</a:t>
            </a:r>
            <a:endParaRPr lang="fa-IR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8135" y="3482939"/>
            <a:ext cx="1006867" cy="636998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0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0" y="675383"/>
            <a:ext cx="7862299" cy="3958262"/>
          </a:xfrm>
        </p:spPr>
      </p:pic>
      <p:sp>
        <p:nvSpPr>
          <p:cNvPr id="5" name="Rectangle 4"/>
          <p:cNvSpPr/>
          <p:nvPr/>
        </p:nvSpPr>
        <p:spPr>
          <a:xfrm>
            <a:off x="205483" y="72458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فایل مورد نظر را انتخاب می کنیم و </a:t>
            </a:r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گزینه پخش 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را کلیک می کنیم.</a:t>
            </a:r>
            <a:endParaRPr lang="fa-IR" sz="2000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6" y="758987"/>
            <a:ext cx="7980984" cy="3843493"/>
          </a:xfrm>
        </p:spPr>
      </p:pic>
      <p:sp>
        <p:nvSpPr>
          <p:cNvPr id="5" name="Rectangle 4"/>
          <p:cNvSpPr/>
          <p:nvPr/>
        </p:nvSpPr>
        <p:spPr>
          <a:xfrm>
            <a:off x="205483" y="72458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زدن گزینه پخش </a:t>
            </a:r>
            <a:endParaRPr lang="fa-IR" sz="2000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7" y="758987"/>
            <a:ext cx="8226878" cy="3905480"/>
          </a:xfrm>
        </p:spPr>
      </p:pic>
      <p:sp>
        <p:nvSpPr>
          <p:cNvPr id="5" name="Rectangle 4"/>
          <p:cNvSpPr/>
          <p:nvPr/>
        </p:nvSpPr>
        <p:spPr>
          <a:xfrm>
            <a:off x="205483" y="72458"/>
            <a:ext cx="7715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اگر بخواهیم دانش آموزان به آدرس اینترنتی خاصی هدایت شوند.</a:t>
            </a:r>
          </a:p>
          <a:p>
            <a:pPr algn="ctr" rtl="1"/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خیلی مورد استفاده قرار نمی گیرد.</a:t>
            </a:r>
            <a:endParaRPr lang="fa-IR" sz="2000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4" y="758987"/>
            <a:ext cx="8441951" cy="4040458"/>
          </a:xfrm>
        </p:spPr>
      </p:pic>
      <p:sp>
        <p:nvSpPr>
          <p:cNvPr id="5" name="Rectangle 4"/>
          <p:cNvSpPr/>
          <p:nvPr/>
        </p:nvSpPr>
        <p:spPr>
          <a:xfrm>
            <a:off x="205483" y="72458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با انتخاب گزینه آپلود فایل شما می توانید فایلی را آپلود نمایید.</a:t>
            </a:r>
          </a:p>
        </p:txBody>
      </p:sp>
      <p:sp>
        <p:nvSpPr>
          <p:cNvPr id="6" name="Oval 5"/>
          <p:cNvSpPr/>
          <p:nvPr/>
        </p:nvSpPr>
        <p:spPr>
          <a:xfrm>
            <a:off x="5137078" y="1818525"/>
            <a:ext cx="1551398" cy="636998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13070" y="2137025"/>
            <a:ext cx="2024008" cy="73973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1497" y="2536610"/>
            <a:ext cx="17774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بر روی این گزینه کلیک می نماییم و فایل مورد نظر را آپلود می کنیم.</a:t>
            </a:r>
            <a:endParaRPr lang="fa-IR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8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4501"/>
          <a:stretch/>
        </p:blipFill>
        <p:spPr>
          <a:xfrm>
            <a:off x="300881" y="758987"/>
            <a:ext cx="8587957" cy="4037743"/>
          </a:xfrm>
        </p:spPr>
      </p:pic>
      <p:sp>
        <p:nvSpPr>
          <p:cNvPr id="5" name="Rectangle 4"/>
          <p:cNvSpPr/>
          <p:nvPr/>
        </p:nvSpPr>
        <p:spPr>
          <a:xfrm>
            <a:off x="205483" y="72458"/>
            <a:ext cx="7715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انتخاب </a:t>
            </a:r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« انتخاب فایل برای آپلود» 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پنجره ای باز می شود که می توانید فایل خود را انتخاب و با انتخاب دکمه </a:t>
            </a:r>
            <a:r>
              <a:rPr lang="en-US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open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آن را آپلود نمایید</a:t>
            </a:r>
          </a:p>
        </p:txBody>
      </p:sp>
      <p:sp>
        <p:nvSpPr>
          <p:cNvPr id="6" name="Oval 5"/>
          <p:cNvSpPr/>
          <p:nvPr/>
        </p:nvSpPr>
        <p:spPr>
          <a:xfrm>
            <a:off x="5219271" y="1828419"/>
            <a:ext cx="1551398" cy="636998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H="1">
            <a:off x="5446468" y="426401"/>
            <a:ext cx="913235" cy="1495304"/>
          </a:xfrm>
          <a:prstGeom prst="straightConnector1">
            <a:avLst/>
          </a:prstGeom>
          <a:ln w="76200">
            <a:solidFill>
              <a:srgbClr val="FF0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" y="603463"/>
            <a:ext cx="8527510" cy="4163745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می بایست صبر کرد تا نوار آبی کاملا پر شود.</a:t>
            </a:r>
          </a:p>
        </p:txBody>
      </p:sp>
    </p:spTree>
    <p:extLst>
      <p:ext uri="{BB962C8B-B14F-4D97-AF65-F5344CB8AC3E}">
        <p14:creationId xmlns:p14="http://schemas.microsoft.com/office/powerpoint/2010/main" val="41389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6" y="814911"/>
            <a:ext cx="8348940" cy="3578117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تکمیل عملیات آپلود پنجره زیر به نمایش در می آید</a:t>
            </a:r>
          </a:p>
        </p:txBody>
      </p:sp>
      <p:sp>
        <p:nvSpPr>
          <p:cNvPr id="6" name="Oval 5"/>
          <p:cNvSpPr/>
          <p:nvPr/>
        </p:nvSpPr>
        <p:spPr>
          <a:xfrm>
            <a:off x="5330613" y="2916486"/>
            <a:ext cx="554805" cy="514667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11047" y="3308441"/>
            <a:ext cx="522308" cy="66832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47512" y="3844289"/>
            <a:ext cx="17774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اگر تیک این گزینه فعال باشد، دانش آموز می تواند فایل شما را دانلود کند.</a:t>
            </a:r>
            <a:endParaRPr lang="fa-IR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793" y="3329622"/>
            <a:ext cx="470937" cy="514667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33706" y="2979448"/>
            <a:ext cx="833458" cy="5863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0171" y="2846976"/>
            <a:ext cx="17774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در مرحله آخر دکمه ذخیره را کلیک کنید تا عملیات نهایی شود.</a:t>
            </a:r>
            <a:endParaRPr lang="fa-IR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84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61" y="406140"/>
            <a:ext cx="7543800" cy="65566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0D97"/>
                </a:solidFill>
                <a:cs typeface="B Nazanin" panose="00000400000000000000" pitchFamily="2" charset="-78"/>
              </a:rPr>
              <a:t>مقدمه</a:t>
            </a:r>
            <a:endParaRPr lang="fa-IR" dirty="0">
              <a:solidFill>
                <a:srgbClr val="FF0D97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51" y="1980202"/>
            <a:ext cx="7543800" cy="3017520"/>
          </a:xfrm>
        </p:spPr>
        <p:txBody>
          <a:bodyPr>
            <a:noAutofit/>
          </a:bodyPr>
          <a:lstStyle/>
          <a:p>
            <a:pPr algn="just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از مهمترین امکانات موجود در اسکای روم:</a:t>
            </a:r>
          </a:p>
          <a:p>
            <a:pPr algn="just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1-ارتباط آنلاین با دانش آموز( صوتی و تصویری)</a:t>
            </a:r>
          </a:p>
          <a:p>
            <a:pPr algn="just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 تخته سیاه</a:t>
            </a:r>
          </a:p>
          <a:p>
            <a:pPr algn="just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3- نمایش فایل های آموزشی در قالب فایل های پاورپوینت و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pdf</a:t>
            </a:r>
            <a:endParaRPr lang="fa-IR" sz="2000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3- اشتراک دسکتاپ</a:t>
            </a:r>
          </a:p>
          <a:p>
            <a:pPr algn="just"/>
            <a:r>
              <a:rPr lang="fa-IR" sz="18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4-پخش مستقیم فیلم</a:t>
            </a:r>
            <a:endParaRPr lang="fa-IR" sz="18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782" y="245081"/>
            <a:ext cx="578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فراگیر شدن ارتباطات آنلاین و اهمیت برگزیدن بهترین شیوه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تدریس برای دبیران در محیط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مجازی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استفاده از محیط مناسب و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کارا بسیار ضروری می باشد.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7574" y="1518537"/>
            <a:ext cx="8625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اسکای </a:t>
            </a:r>
            <a:r>
              <a:rPr lang="fa-IR" sz="2400" b="1" dirty="0">
                <a:solidFill>
                  <a:srgbClr val="FF0D97"/>
                </a:solidFill>
                <a:cs typeface="B Nazanin" panose="00000400000000000000" pitchFamily="2" charset="-78"/>
              </a:rPr>
              <a:t>روم مجموعه کاملی از ابزارهای ارتباطی را برای دبیران فراهم می کند.</a:t>
            </a:r>
            <a:endParaRPr lang="fa-IR" sz="2400" b="1" dirty="0">
              <a:solidFill>
                <a:srgbClr val="FF0D97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3420">
            <a:off x="931340" y="2363009"/>
            <a:ext cx="1794524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6244"/>
            <a:ext cx="8689877" cy="3782191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تکمیل نهایی آپلود ، فایل مورد نظردر لیست فایل ها نمایش داده می شود.</a:t>
            </a:r>
          </a:p>
        </p:txBody>
      </p:sp>
    </p:spTree>
    <p:extLst>
      <p:ext uri="{BB962C8B-B14F-4D97-AF65-F5344CB8AC3E}">
        <p14:creationId xmlns:p14="http://schemas.microsoft.com/office/powerpoint/2010/main" val="22967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656244"/>
            <a:ext cx="8689877" cy="3782191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تکمیل نهایی آپلود ، فایل مورد نظردر لیست فایل ها نمایش داده می شود.</a:t>
            </a:r>
          </a:p>
        </p:txBody>
      </p:sp>
      <p:sp>
        <p:nvSpPr>
          <p:cNvPr id="6" name="Oval 5"/>
          <p:cNvSpPr/>
          <p:nvPr/>
        </p:nvSpPr>
        <p:spPr>
          <a:xfrm>
            <a:off x="2630184" y="3310905"/>
            <a:ext cx="554805" cy="514667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26750" y="3689418"/>
            <a:ext cx="503434" cy="2038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0694" y="2680333"/>
            <a:ext cx="177742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با انتخاب اسم فایل مورد نظر و کلیک بر روی پخش، فایل نمایش داده می شود.</a:t>
            </a:r>
            <a:endParaRPr lang="fa-IR" b="1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1" y="654833"/>
            <a:ext cx="7903315" cy="4081553"/>
          </a:xfrm>
        </p:spPr>
      </p:pic>
      <p:sp>
        <p:nvSpPr>
          <p:cNvPr id="7" name="Rectangle 6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می توان با ابزار زوم، این فایل را بزرگتر مشاهده نمود.</a:t>
            </a:r>
          </a:p>
        </p:txBody>
      </p:sp>
      <p:sp>
        <p:nvSpPr>
          <p:cNvPr id="8" name="Oval 7"/>
          <p:cNvSpPr/>
          <p:nvPr/>
        </p:nvSpPr>
        <p:spPr>
          <a:xfrm>
            <a:off x="3493213" y="4122563"/>
            <a:ext cx="821933" cy="514667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60774" y="4498288"/>
            <a:ext cx="1732439" cy="188520"/>
          </a:xfrm>
          <a:prstGeom prst="straightConnector1">
            <a:avLst/>
          </a:prstGeom>
          <a:ln w="76200">
            <a:solidFill>
              <a:srgbClr val="FF0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2969" y="4314064"/>
            <a:ext cx="1777427" cy="646331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ابزار های زوم جهت بزرگ نمایی</a:t>
            </a:r>
          </a:p>
        </p:txBody>
      </p:sp>
    </p:spTree>
    <p:extLst>
      <p:ext uri="{BB962C8B-B14F-4D97-AF65-F5344CB8AC3E}">
        <p14:creationId xmlns:p14="http://schemas.microsoft.com/office/powerpoint/2010/main" val="28941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603465"/>
            <a:ext cx="7678204" cy="4276760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همچنین می توان بر روی فایل ها ، تخته وایتبرد را فعال نمود و روی آن ها نوشت</a:t>
            </a:r>
          </a:p>
        </p:txBody>
      </p:sp>
      <p:sp>
        <p:nvSpPr>
          <p:cNvPr id="6" name="Oval 5"/>
          <p:cNvSpPr/>
          <p:nvPr/>
        </p:nvSpPr>
        <p:spPr>
          <a:xfrm>
            <a:off x="8167955" y="799954"/>
            <a:ext cx="483230" cy="514667"/>
          </a:xfrm>
          <a:prstGeom prst="ellipse">
            <a:avLst/>
          </a:prstGeom>
          <a:noFill/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V="1">
            <a:off x="1602769" y="875325"/>
            <a:ext cx="6635953" cy="311338"/>
          </a:xfrm>
          <a:prstGeom prst="straightConnector1">
            <a:avLst/>
          </a:prstGeom>
          <a:ln w="76200">
            <a:solidFill>
              <a:srgbClr val="FF0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0846" y="1057287"/>
            <a:ext cx="1777427" cy="1477328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روی علامت سه نقطه ( کنار اسم فایل) کلیک کرده و گزینه وایت برد را انتخاب می کنیم.</a:t>
            </a:r>
          </a:p>
        </p:txBody>
      </p:sp>
    </p:spTree>
    <p:extLst>
      <p:ext uri="{BB962C8B-B14F-4D97-AF65-F5344CB8AC3E}">
        <p14:creationId xmlns:p14="http://schemas.microsoft.com/office/powerpoint/2010/main" val="3190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2094"/>
            <a:ext cx="7837359" cy="4221888"/>
          </a:xfrm>
        </p:spPr>
      </p:pic>
      <p:sp>
        <p:nvSpPr>
          <p:cNvPr id="5" name="Rectangle 4"/>
          <p:cNvSpPr/>
          <p:nvPr/>
        </p:nvSpPr>
        <p:spPr>
          <a:xfrm>
            <a:off x="672939" y="203353"/>
            <a:ext cx="771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و حالا می توانیم به راحتی با ابزارهای موجود در این قسمت روی فایل مورد نظر بنویسیم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15092" y="552094"/>
            <a:ext cx="2537717" cy="1348625"/>
          </a:xfrm>
          <a:prstGeom prst="straightConnector1">
            <a:avLst/>
          </a:prstGeom>
          <a:ln w="76200">
            <a:solidFill>
              <a:srgbClr val="FF0D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2939" y="1078787"/>
            <a:ext cx="642153" cy="3565132"/>
          </a:xfrm>
          <a:prstGeom prst="rect">
            <a:avLst/>
          </a:prstGeom>
          <a:noFill/>
          <a:ln w="76200">
            <a:solidFill>
              <a:srgbClr val="FF0D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03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0" y="412791"/>
            <a:ext cx="4196064" cy="3727017"/>
          </a:xfrm>
        </p:spPr>
      </p:pic>
      <p:sp>
        <p:nvSpPr>
          <p:cNvPr id="6" name="Rectangle 5"/>
          <p:cNvSpPr/>
          <p:nvPr/>
        </p:nvSpPr>
        <p:spPr>
          <a:xfrm>
            <a:off x="579976" y="1152914"/>
            <a:ext cx="3316991" cy="2246769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حین تدریس دانش آموز می تواند علامت بالا بردن دست را فعال کند.</a:t>
            </a: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این به آن معنی است که سوال یا مشکلی دارد.</a:t>
            </a:r>
          </a:p>
          <a:p>
            <a:pPr algn="ctr" rtl="1"/>
            <a:r>
              <a:rPr lang="fa-I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fa-IR" sz="2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توانید بعد از دیدن علامت دست میکروفن وی را فعال نمایید.</a:t>
            </a:r>
          </a:p>
        </p:txBody>
      </p:sp>
    </p:spTree>
    <p:extLst>
      <p:ext uri="{BB962C8B-B14F-4D97-AF65-F5344CB8AC3E}">
        <p14:creationId xmlns:p14="http://schemas.microsoft.com/office/powerpoint/2010/main" val="21391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3" t="16361" r="-7988" b="47819"/>
          <a:stretch/>
        </p:blipFill>
        <p:spPr>
          <a:xfrm>
            <a:off x="767397" y="1222743"/>
            <a:ext cx="5931115" cy="3352959"/>
          </a:xfrm>
        </p:spPr>
      </p:pic>
      <p:sp>
        <p:nvSpPr>
          <p:cNvPr id="5" name="Rectangle 4"/>
          <p:cNvSpPr/>
          <p:nvPr/>
        </p:nvSpPr>
        <p:spPr>
          <a:xfrm>
            <a:off x="5388281" y="1173463"/>
            <a:ext cx="3316991" cy="2246769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جهت فعال نمودن میکروفن</a:t>
            </a: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موس خود را روی اسم دانش آموز برده تا شمایل های میکروفن، تخته و وبکم نمایش داده شود.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روی هرکدام از آن ها که کلیک نمایید به رنگ قرمز در می آید</a:t>
            </a:r>
          </a:p>
        </p:txBody>
      </p:sp>
    </p:spTree>
    <p:extLst>
      <p:ext uri="{BB962C8B-B14F-4D97-AF65-F5344CB8AC3E}">
        <p14:creationId xmlns:p14="http://schemas.microsoft.com/office/powerpoint/2010/main" val="24496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8" t="17437" r="2937" b="52365"/>
          <a:stretch/>
        </p:blipFill>
        <p:spPr>
          <a:xfrm>
            <a:off x="5455576" y="0"/>
            <a:ext cx="3339341" cy="2264735"/>
          </a:xfrm>
        </p:spPr>
      </p:pic>
      <p:sp>
        <p:nvSpPr>
          <p:cNvPr id="5" name="Rectangle 4"/>
          <p:cNvSpPr/>
          <p:nvPr/>
        </p:nvSpPr>
        <p:spPr>
          <a:xfrm>
            <a:off x="1272609" y="653027"/>
            <a:ext cx="3316991" cy="1631216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این مرحله می بایست دانش آموز ، اجازه استفاده از میکروفن خود را بدهد و به صطلاح میکروفن را تایید نماید.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26" y="2618772"/>
            <a:ext cx="2882171" cy="210620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0605633">
            <a:off x="4530372" y="1497086"/>
            <a:ext cx="1356678" cy="355463"/>
          </a:xfrm>
          <a:prstGeom prst="leftArrow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Left Arrow 7"/>
          <p:cNvSpPr/>
          <p:nvPr/>
        </p:nvSpPr>
        <p:spPr>
          <a:xfrm rot="10124755">
            <a:off x="4419299" y="3678758"/>
            <a:ext cx="1311493" cy="355463"/>
          </a:xfrm>
          <a:prstGeom prst="leftArrow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1407977" y="3432350"/>
            <a:ext cx="3316991" cy="1015663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تایید نمودن دانش آموز میکروفن به رنگ سفید در می آید و دانش آموز قادر به صحبت است.</a:t>
            </a:r>
          </a:p>
        </p:txBody>
      </p:sp>
    </p:spTree>
    <p:extLst>
      <p:ext uri="{BB962C8B-B14F-4D97-AF65-F5344CB8AC3E}">
        <p14:creationId xmlns:p14="http://schemas.microsoft.com/office/powerpoint/2010/main" val="42400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26" y="226031"/>
            <a:ext cx="2945126" cy="4917469"/>
          </a:xfrm>
        </p:spPr>
      </p:pic>
      <p:sp>
        <p:nvSpPr>
          <p:cNvPr id="7" name="Left Arrow 6"/>
          <p:cNvSpPr/>
          <p:nvPr/>
        </p:nvSpPr>
        <p:spPr>
          <a:xfrm rot="10124755">
            <a:off x="3336032" y="3398630"/>
            <a:ext cx="1311493" cy="355463"/>
          </a:xfrm>
          <a:prstGeom prst="leftArrow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62337" y="2506059"/>
            <a:ext cx="3316991" cy="1938992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endParaRPr lang="fa-IR" sz="2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محیط گفتگو در کلاس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05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0" t="16431" r="1605" b="5265"/>
          <a:stretch/>
        </p:blipFill>
        <p:spPr>
          <a:xfrm>
            <a:off x="5301465" y="178410"/>
            <a:ext cx="2815119" cy="4942579"/>
          </a:xfrm>
        </p:spPr>
      </p:pic>
      <p:sp>
        <p:nvSpPr>
          <p:cNvPr id="5" name="Left Arrow 4"/>
          <p:cNvSpPr/>
          <p:nvPr/>
        </p:nvSpPr>
        <p:spPr>
          <a:xfrm rot="10625757">
            <a:off x="4611700" y="294839"/>
            <a:ext cx="3056534" cy="355463"/>
          </a:xfrm>
          <a:prstGeom prst="leftArrow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83579" y="344759"/>
            <a:ext cx="3846112" cy="4093428"/>
          </a:xfrm>
          <a:prstGeom prst="rect">
            <a:avLst/>
          </a:prstGeom>
          <a:solidFill>
            <a:srgbClr val="FF0D97"/>
          </a:solidFill>
          <a:ln>
            <a:solidFill>
              <a:srgbClr val="FF0D97"/>
            </a:solidFill>
          </a:ln>
        </p:spPr>
        <p:txBody>
          <a:bodyPr wrap="square">
            <a:spAutoFit/>
          </a:bodyPr>
          <a:lstStyle/>
          <a:p>
            <a:pPr algn="ctr" rtl="1"/>
            <a:endParaRPr lang="fa-IR" sz="20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کلیک بر روی این گزینه</a:t>
            </a: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گزینه ها ی بیشتری نمایش داده می شود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یکی از این گزینه ها چیدمان است.</a:t>
            </a: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برداشتن تیک هر مورد، آن پنجره در صفحه اسکای غیر فعال می شود.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برای مثال اگر تیک پیام ها را بر داریم ، دیگر دانش آموزان قادر به تایپ کردن نخواهند بود.</a:t>
            </a:r>
          </a:p>
          <a:p>
            <a:pPr algn="ctr" rtl="1"/>
            <a:endParaRPr lang="fa-IR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8837" y="178410"/>
            <a:ext cx="618213" cy="514667"/>
          </a:xfrm>
          <a:prstGeom prst="ellipse">
            <a:avLst/>
          </a:prstGeom>
          <a:noFill/>
          <a:ln w="57150">
            <a:solidFill>
              <a:srgbClr val="FF0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0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01" y="380144"/>
            <a:ext cx="7770859" cy="40216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جهت کار با اسکای روم یک </a:t>
            </a:r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آدرس اینترنتی 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که آدرس کلاس مجازی می باشد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 و همچنین </a:t>
            </a:r>
            <a:r>
              <a:rPr lang="fa-IR" sz="2000" b="1" dirty="0">
                <a:solidFill>
                  <a:srgbClr val="FF0D97"/>
                </a:solidFill>
                <a:cs typeface="B Nazanin" panose="00000400000000000000" pitchFamily="2" charset="-78"/>
              </a:rPr>
              <a:t>نام کاربری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و </a:t>
            </a:r>
            <a:r>
              <a:rPr lang="fa-IR" sz="2000" b="1" dirty="0">
                <a:solidFill>
                  <a:srgbClr val="FF0D97"/>
                </a:solidFill>
                <a:cs typeface="B Nazanin" panose="00000400000000000000" pitchFamily="2" charset="-78"/>
              </a:rPr>
              <a:t>کلمه عبور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به شما به عنوان دبیر داده می شود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برای مثال:</a:t>
            </a:r>
          </a:p>
          <a:p>
            <a:pPr algn="ctr"/>
            <a:r>
              <a:rPr lang="en-US" sz="2000" dirty="0"/>
              <a:t>https://</a:t>
            </a:r>
            <a:r>
              <a:rPr lang="en-US" sz="2000" dirty="0" smtClean="0"/>
              <a:t>www.skyroom.online/ch/school/class1</a:t>
            </a:r>
          </a:p>
          <a:p>
            <a:pPr algn="ctr"/>
            <a:r>
              <a:rPr lang="fa-IR" sz="18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sz="18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نام کاربری: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teacher1</a:t>
            </a:r>
          </a:p>
          <a:p>
            <a:pPr marL="0" indent="0" algn="ctr">
              <a:buNone/>
            </a:pPr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کلمه عبور: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123456</a:t>
            </a:r>
            <a:endParaRPr lang="fa-IR" sz="18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1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4" y="401969"/>
            <a:ext cx="7618681" cy="43652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854" y="1984423"/>
            <a:ext cx="357540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آرزوی موفقیت و سلامتی برای دبیران گرامی</a:t>
            </a:r>
            <a:endParaRPr lang="fa-I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29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r="6076" b="7781"/>
          <a:stretch/>
        </p:blipFill>
        <p:spPr>
          <a:xfrm>
            <a:off x="-1" y="-1"/>
            <a:ext cx="9078173" cy="4746661"/>
          </a:xfrm>
          <a:solidFill>
            <a:schemeClr val="bg1"/>
          </a:solidFill>
        </p:spPr>
      </p:pic>
      <p:cxnSp>
        <p:nvCxnSpPr>
          <p:cNvPr id="5" name="Straight Arrow Connector 4"/>
          <p:cNvCxnSpPr/>
          <p:nvPr/>
        </p:nvCxnSpPr>
        <p:spPr>
          <a:xfrm flipV="1">
            <a:off x="924674" y="154114"/>
            <a:ext cx="277402" cy="230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20148828">
            <a:off x="-61221" y="2434850"/>
            <a:ext cx="2973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rgbClr val="FF0D97"/>
                </a:solidFill>
                <a:cs typeface="B Nazanin" panose="00000400000000000000" pitchFamily="2" charset="-78"/>
              </a:rPr>
              <a:t>آدرس </a:t>
            </a:r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اینترنتی داده</a:t>
            </a:r>
          </a:p>
          <a:p>
            <a:pPr algn="ctr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شده را در این قسمت</a:t>
            </a:r>
          </a:p>
          <a:p>
            <a:pPr algn="ctr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از مرورگر خود تایپ ، یا جایگذاری</a:t>
            </a:r>
          </a:p>
          <a:p>
            <a:pPr algn="ctr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نمایید 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5926901" y="3268193"/>
            <a:ext cx="2973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نکته) بهتر از از لپ تاپ و با مرورگر کروم بروز شده ( نسخه های جدید و اخیر) استفاده نمایید.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276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831266"/>
            <a:ext cx="7770812" cy="3957840"/>
          </a:xfr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-1" y="184935"/>
            <a:ext cx="8917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ورود به سایت با آدرس مورد نظر</a:t>
            </a:r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( حتما از طریق همان آدرس وارد شوید و از جستجو در گوگل بپرهیزید) </a:t>
            </a:r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صفحه زیر برای شما به نمایش در می آید.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84935"/>
            <a:ext cx="8917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نام کاربری 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و </a:t>
            </a:r>
            <a:r>
              <a:rPr lang="fa-IR" sz="2000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کلمه عبور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( گذره واژه) را وارد نمایید و دکمه ورود را کلیک نمایید.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9" y="948444"/>
            <a:ext cx="7756834" cy="3939887"/>
          </a:xfrm>
        </p:spPr>
      </p:pic>
      <p:sp>
        <p:nvSpPr>
          <p:cNvPr id="6" name="Rectangle 5"/>
          <p:cNvSpPr/>
          <p:nvPr/>
        </p:nvSpPr>
        <p:spPr>
          <a:xfrm>
            <a:off x="1674688" y="579112"/>
            <a:ext cx="5388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solidFill>
                  <a:srgbClr val="7030A0"/>
                </a:solidFill>
                <a:cs typeface="B Nazanin" panose="00000400000000000000" pitchFamily="2" charset="-78"/>
              </a:rPr>
              <a:t>اعداد و حروف را حتما باید به صورت انگلیسی وارد نمایید 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8" y="738410"/>
            <a:ext cx="8445357" cy="4106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3215" y="270887"/>
            <a:ext cx="5388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بعد از ورود با چنین صفحه و پیغامی رو به رو خواهید شد</a:t>
            </a:r>
            <a:endParaRPr lang="fa-IR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84323" y="3308279"/>
            <a:ext cx="595901" cy="67809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805" y="3899898"/>
            <a:ext cx="47877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دکمه فعال سازی میکروفن را انتخاب نمایید</a:t>
            </a:r>
            <a:endParaRPr lang="fa-IR" dirty="0">
              <a:solidFill>
                <a:srgbClr val="FF0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3"/>
          <a:stretch/>
        </p:blipFill>
        <p:spPr>
          <a:xfrm>
            <a:off x="215759" y="640219"/>
            <a:ext cx="8630291" cy="41475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94625" y="1417834"/>
            <a:ext cx="2363056" cy="95549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3029" y="2264197"/>
            <a:ext cx="514735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نام شما در این قسمت دیده می شود.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آبی رنگ بودن آیکون شما به این معنی است که دسترسی کامل(اپراتور) به محیط اسکای روم را دارید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همچنین در این بخش سایر افراد در کلاس را مشاهده می نمایید.</a:t>
            </a:r>
          </a:p>
          <a:p>
            <a:pPr algn="ctr" rtl="1"/>
            <a:r>
              <a:rPr lang="fa-IR" b="1" dirty="0" smtClean="0">
                <a:solidFill>
                  <a:srgbClr val="FF0D97"/>
                </a:solidFill>
                <a:cs typeface="B Nazanin" panose="00000400000000000000" pitchFamily="2" charset="-78"/>
              </a:rPr>
              <a:t>دانش آموزان به رنگ سفید می باشدو دسترسی کامل ندارند.</a:t>
            </a:r>
            <a:endParaRPr lang="fa-IR" dirty="0">
              <a:solidFill>
                <a:srgbClr val="FF0D9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3215" y="270887"/>
            <a:ext cx="5388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هم اکنون محیط اسکای روم را مشاهده می نمایید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11">
      <a:dk1>
        <a:srgbClr val="002060"/>
      </a:dk1>
      <a:lt1>
        <a:sysClr val="window" lastClr="FFFFFF"/>
      </a:lt1>
      <a:dk2>
        <a:srgbClr val="7030A0"/>
      </a:dk2>
      <a:lt2>
        <a:srgbClr val="7030A0"/>
      </a:lt2>
      <a:accent1>
        <a:srgbClr val="7030A0"/>
      </a:accent1>
      <a:accent2>
        <a:srgbClr val="7030A0"/>
      </a:accent2>
      <a:accent3>
        <a:srgbClr val="7030A0"/>
      </a:accent3>
      <a:accent4>
        <a:srgbClr val="7030A0"/>
      </a:accent4>
      <a:accent5>
        <a:srgbClr val="7030A0"/>
      </a:accent5>
      <a:accent6>
        <a:srgbClr val="7030A0"/>
      </a:accent6>
      <a:hlink>
        <a:srgbClr val="7030A0"/>
      </a:hlink>
      <a:folHlink>
        <a:srgbClr val="7030A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1083</Words>
  <Application>Microsoft Office PowerPoint</Application>
  <PresentationFormat>On-screen Show (16:9)</PresentationFormat>
  <Paragraphs>105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 Nazanin</vt:lpstr>
      <vt:lpstr>Calibri</vt:lpstr>
      <vt:lpstr>Calibri Light</vt:lpstr>
      <vt:lpstr>Times New Roman</vt:lpstr>
      <vt:lpstr>Retrospect</vt:lpstr>
      <vt:lpstr>کار در محیط اسکای روم ویژه دبیران</vt:lpstr>
      <vt:lpstr>PowerPoint Presentation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2020-06-14T18:15:56Z</dcterms:modified>
</cp:coreProperties>
</file>